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381"/>
    <p:restoredTop sz="94672"/>
  </p:normalViewPr>
  <p:slideViewPr>
    <p:cSldViewPr snapToGrid="0" snapToObjects="1">
      <p:cViewPr varScale="1">
        <p:scale>
          <a:sx n="108" d="100"/>
          <a:sy n="108" d="100"/>
        </p:scale>
        <p:origin x="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4A589-A18E-634D-844D-24DB99B11FB9}" type="datetimeFigureOut">
              <a:rPr lang="en-US" smtClean="0"/>
              <a:t>8/13/17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63BE9-5912-CE4E-A07C-983135C3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91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63BE9-5912-CE4E-A07C-983135C339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1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16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86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2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51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1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37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5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701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68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2F7E3-F727-A645-A054-1B5A519E41FD}" type="datetimeFigureOut">
              <a:rPr lang="en-US" smtClean="0"/>
              <a:t>8/13/17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80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tiff"/><Relationship Id="rId20" Type="http://schemas.openxmlformats.org/officeDocument/2006/relationships/image" Target="../media/image18.tiff"/><Relationship Id="rId10" Type="http://schemas.openxmlformats.org/officeDocument/2006/relationships/image" Target="../media/image8.tiff"/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7" Type="http://schemas.openxmlformats.org/officeDocument/2006/relationships/image" Target="../media/image15.tiff"/><Relationship Id="rId18" Type="http://schemas.openxmlformats.org/officeDocument/2006/relationships/image" Target="../media/image16.tiff"/><Relationship Id="rId19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9823" y="169333"/>
            <a:ext cx="3976924" cy="3233434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05" y="909020"/>
            <a:ext cx="954405" cy="9544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9272" y="909020"/>
            <a:ext cx="680387" cy="9544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8098" y="1303138"/>
            <a:ext cx="759826" cy="105182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69822" y="3587078"/>
            <a:ext cx="11786710" cy="3143244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322155" y="169333"/>
            <a:ext cx="7734377" cy="3233434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5820" y="4069249"/>
            <a:ext cx="2365393" cy="73327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9728" y="5028804"/>
            <a:ext cx="2399318" cy="124164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80016" y="3895779"/>
            <a:ext cx="3285972" cy="10127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9681" y="1733397"/>
            <a:ext cx="2234515" cy="6330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95506" y="864780"/>
            <a:ext cx="1925427" cy="53912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28438" y="244782"/>
            <a:ext cx="224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ntema" charset="0"/>
                <a:ea typeface="Antema" charset="0"/>
                <a:cs typeface="Antema" charset="0"/>
              </a:rPr>
              <a:t>Client Side</a:t>
            </a:r>
            <a:endParaRPr lang="en-US" sz="2800" dirty="0">
              <a:latin typeface="Antema" charset="0"/>
              <a:ea typeface="Antema" charset="0"/>
              <a:cs typeface="Ante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90126" y="229240"/>
            <a:ext cx="2456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ntema" charset="0"/>
                <a:ea typeface="Antema" charset="0"/>
                <a:cs typeface="Antema" charset="0"/>
              </a:rPr>
              <a:t>Third Party</a:t>
            </a:r>
            <a:endParaRPr lang="en-US" sz="2800" dirty="0">
              <a:latin typeface="Antema" charset="0"/>
              <a:ea typeface="Antema" charset="0"/>
              <a:cs typeface="Ante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8437" y="3655327"/>
            <a:ext cx="2666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ntema" charset="0"/>
                <a:ea typeface="Antema" charset="0"/>
                <a:cs typeface="Antema" charset="0"/>
              </a:rPr>
              <a:t>Server Side</a:t>
            </a:r>
            <a:endParaRPr lang="en-US" sz="2800" dirty="0">
              <a:latin typeface="Antema" charset="0"/>
              <a:ea typeface="Antema" charset="0"/>
              <a:cs typeface="Antema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0573" y="4301092"/>
            <a:ext cx="959120" cy="17580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59948" y="1683709"/>
            <a:ext cx="1337231" cy="13372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3"/>
          <a:srcRect l="10635" t="6931" r="12870" b="14337"/>
          <a:stretch/>
        </p:blipFill>
        <p:spPr>
          <a:xfrm>
            <a:off x="2386643" y="5397747"/>
            <a:ext cx="1706619" cy="10280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87913" y="5080143"/>
            <a:ext cx="2273300" cy="1384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477115" y="2125388"/>
            <a:ext cx="2422447" cy="121122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74261" y="2595156"/>
            <a:ext cx="2455191" cy="53865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851271" y="348210"/>
            <a:ext cx="2163949" cy="163836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481131" y="639862"/>
            <a:ext cx="1859093" cy="101941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439172" y="1892986"/>
            <a:ext cx="2102379" cy="78554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006867" y="4255843"/>
            <a:ext cx="1233086" cy="87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61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</Words>
  <Application>Microsoft Macintosh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Antema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KOH Xiao Wei</dc:creator>
  <cp:lastModifiedBy>KOH Xiao Wei</cp:lastModifiedBy>
  <cp:revision>13</cp:revision>
  <dcterms:created xsi:type="dcterms:W3CDTF">2017-06-06T12:24:18Z</dcterms:created>
  <dcterms:modified xsi:type="dcterms:W3CDTF">2017-08-13T13:54:05Z</dcterms:modified>
</cp:coreProperties>
</file>

<file path=docProps/thumbnail.jpeg>
</file>